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40" d="100"/>
          <a:sy n="140" d="100"/>
        </p:scale>
        <p:origin x="112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482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29</Words>
  <Application>Microsoft Office PowerPoint</Application>
  <PresentationFormat>Widescreen</PresentationFormat>
  <Paragraphs>29</Paragraphs>
  <Slides>29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Tyler Butler</cp:lastModifiedBy>
  <cp:revision>3</cp:revision>
  <dcterms:created xsi:type="dcterms:W3CDTF">2024-07-30T20:37:04Z</dcterms:created>
  <dcterms:modified xsi:type="dcterms:W3CDTF">2024-07-30T21:00:25Z</dcterms:modified>
</cp:coreProperties>
</file>